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E9C0-1A12-4855-B204-F1826E34545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35B7-A24F-4897-A0F0-F0605882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58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E9C0-1A12-4855-B204-F1826E34545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35B7-A24F-4897-A0F0-F0605882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5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E9C0-1A12-4855-B204-F1826E34545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35B7-A24F-4897-A0F0-F0605882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1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E9C0-1A12-4855-B204-F1826E34545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35B7-A24F-4897-A0F0-F0605882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0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E9C0-1A12-4855-B204-F1826E34545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35B7-A24F-4897-A0F0-F0605882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8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E9C0-1A12-4855-B204-F1826E34545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35B7-A24F-4897-A0F0-F0605882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5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E9C0-1A12-4855-B204-F1826E34545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35B7-A24F-4897-A0F0-F0605882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3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E9C0-1A12-4855-B204-F1826E34545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35B7-A24F-4897-A0F0-F0605882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4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E9C0-1A12-4855-B204-F1826E34545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35B7-A24F-4897-A0F0-F0605882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5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E9C0-1A12-4855-B204-F1826E34545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35B7-A24F-4897-A0F0-F0605882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3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E9C0-1A12-4855-B204-F1826E34545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35B7-A24F-4897-A0F0-F0605882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1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AE9C0-1A12-4855-B204-F1826E34545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C35B7-A24F-4897-A0F0-F0605882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1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13" Type="http://schemas.openxmlformats.org/officeDocument/2006/relationships/image" Target="../media/image12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12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11" Type="http://schemas.openxmlformats.org/officeDocument/2006/relationships/image" Target="../media/image10.tmp"/><Relationship Id="rId5" Type="http://schemas.openxmlformats.org/officeDocument/2006/relationships/image" Target="../media/image4.tmp"/><Relationship Id="rId15" Type="http://schemas.openxmlformats.org/officeDocument/2006/relationships/image" Target="../media/image14.tmp"/><Relationship Id="rId10" Type="http://schemas.openxmlformats.org/officeDocument/2006/relationships/image" Target="../media/image9.tmp"/><Relationship Id="rId4" Type="http://schemas.openxmlformats.org/officeDocument/2006/relationships/image" Target="../media/image3.tmp"/><Relationship Id="rId9" Type="http://schemas.openxmlformats.org/officeDocument/2006/relationships/image" Target="../media/image8.tmp"/><Relationship Id="rId1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1523361" y="73941"/>
            <a:ext cx="9786425" cy="1365082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en-GB" sz="11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en-GB" sz="3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PROSECCO DOCG PRESS TRIP  </a:t>
            </a:r>
          </a:p>
          <a:p>
            <a:pPr>
              <a:spcBef>
                <a:spcPts val="1200"/>
              </a:spcBef>
            </a:pPr>
            <a:r>
              <a:rPr lang="en-GB" sz="3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with Susy Atkins – Sunday Telegraph &amp; Fiona Sims - Decanter</a:t>
            </a:r>
          </a:p>
          <a:p>
            <a:pPr>
              <a:spcBef>
                <a:spcPts val="1200"/>
              </a:spcBef>
            </a:pPr>
            <a:endParaRPr lang="en-GB" sz="1600" b="1" dirty="0"/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733">
            <a:off x="8572838" y="2130687"/>
            <a:ext cx="3097558" cy="454393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974">
            <a:off x="8292462" y="2047309"/>
            <a:ext cx="3215925" cy="444994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903">
            <a:off x="8145139" y="2160083"/>
            <a:ext cx="3187066" cy="452039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683">
            <a:off x="1142977" y="2448405"/>
            <a:ext cx="3518324" cy="396784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086">
            <a:off x="1673852" y="2448482"/>
            <a:ext cx="2877868" cy="398977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839">
            <a:off x="420427" y="2468599"/>
            <a:ext cx="3083839" cy="41093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986">
            <a:off x="1451306" y="2310717"/>
            <a:ext cx="2901667" cy="424321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828">
            <a:off x="651831" y="2224264"/>
            <a:ext cx="3345692" cy="437701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552">
            <a:off x="881251" y="2132551"/>
            <a:ext cx="3241119" cy="439527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3" y="2220183"/>
            <a:ext cx="3489120" cy="460122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04" y="2102007"/>
            <a:ext cx="3349511" cy="468240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1" y="1470110"/>
            <a:ext cx="2376672" cy="64145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79" y="1470111"/>
            <a:ext cx="2783234" cy="7076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1217" y="3269649"/>
            <a:ext cx="34523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 Features   </a:t>
            </a:r>
          </a:p>
          <a:p>
            <a:pPr marL="342900" indent="-342900" algn="ctr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Audience Reach: </a:t>
            </a:r>
          </a:p>
          <a:p>
            <a:pPr algn="ctr">
              <a:spcBef>
                <a:spcPts val="1200"/>
              </a:spcBef>
            </a:pPr>
            <a:r>
              <a:rPr lang="en-GB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2,886,045</a:t>
            </a:r>
          </a:p>
        </p:txBody>
      </p:sp>
    </p:spTree>
    <p:extLst>
      <p:ext uri="{BB962C8B-B14F-4D97-AF65-F5344CB8AC3E}">
        <p14:creationId xmlns:p14="http://schemas.microsoft.com/office/powerpoint/2010/main" val="44039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6BAF896E0FCE42A7592526F0E3F418" ma:contentTypeVersion="13" ma:contentTypeDescription="Create a new document." ma:contentTypeScope="" ma:versionID="6e15053624df343d141b82123f917405">
  <xsd:schema xmlns:xsd="http://www.w3.org/2001/XMLSchema" xmlns:xs="http://www.w3.org/2001/XMLSchema" xmlns:p="http://schemas.microsoft.com/office/2006/metadata/properties" xmlns:ns3="d391da1c-371f-4e18-83b2-f95bd9fbff9a" xmlns:ns4="77b50a6f-ffa0-4c92-8372-17f3d02b45e3" targetNamespace="http://schemas.microsoft.com/office/2006/metadata/properties" ma:root="true" ma:fieldsID="ef5edb61e21ca30b0d393f1be14cf07b" ns3:_="" ns4:_="">
    <xsd:import namespace="d391da1c-371f-4e18-83b2-f95bd9fbff9a"/>
    <xsd:import namespace="77b50a6f-ffa0-4c92-8372-17f3d02b45e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1da1c-371f-4e18-83b2-f95bd9fbff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50a6f-ffa0-4c92-8372-17f3d02b4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C4E068-26EA-4796-8365-7727BC01F4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E4D8F7-6CAF-4A33-BCD8-B95519BA8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1da1c-371f-4e18-83b2-f95bd9fbff9a"/>
    <ds:schemaRef ds:uri="77b50a6f-ffa0-4c92-8372-17f3d02b4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1DD693-2A38-4A5B-83CA-94F42662E7AD}">
  <ds:schemaRefs>
    <ds:schemaRef ds:uri="http://purl.org/dc/terms/"/>
    <ds:schemaRef ds:uri="http://schemas.microsoft.com/office/2006/documentManagement/types"/>
    <ds:schemaRef ds:uri="d391da1c-371f-4e18-83b2-f95bd9fbff9a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7b50a6f-ffa0-4c92-8372-17f3d02b45e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Microsoft YaHei</vt:lpstr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Black</dc:creator>
  <cp:lastModifiedBy>Craig Black</cp:lastModifiedBy>
  <cp:revision>30</cp:revision>
  <dcterms:created xsi:type="dcterms:W3CDTF">2020-02-12T20:56:43Z</dcterms:created>
  <dcterms:modified xsi:type="dcterms:W3CDTF">2020-02-14T15:05:01Z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0x010100926BAF896E0FCE42A7592526F0E3F418</vt:lpwstr>
  </property>
</Properties>
</file>